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3" r:id="rId5"/>
    <p:sldId id="269" r:id="rId6"/>
    <p:sldId id="276" r:id="rId7"/>
    <p:sldId id="277" r:id="rId8"/>
    <p:sldId id="278" r:id="rId9"/>
    <p:sldId id="279" r:id="rId10"/>
    <p:sldId id="280" r:id="rId11"/>
    <p:sldId id="281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Trouver l’</a:t>
            </a:r>
            <a:r>
              <a:rPr lang="fr-FR" sz="4400" dirty="0" err="1"/>
              <a:t>hypernonyme</a:t>
            </a:r>
            <a:endParaRPr lang="fr-FR" sz="4400" dirty="0"/>
          </a:p>
          <a:p>
            <a:r>
              <a:rPr lang="fr-FR" sz="4400" dirty="0"/>
              <a:t>(= terme générique)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crocodile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éléphant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vache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abeille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hibou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pomme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poire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ananas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kiwi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orange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56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animaux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Les fruits</a:t>
            </a:r>
          </a:p>
        </p:txBody>
      </p:sp>
    </p:spTree>
    <p:extLst>
      <p:ext uri="{BB962C8B-B14F-4D97-AF65-F5344CB8AC3E}">
        <p14:creationId xmlns:p14="http://schemas.microsoft.com/office/powerpoint/2010/main" val="4168067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8E82A2C4-87C4-48A3-9594-09A602B1AA24}"/>
              </a:ext>
            </a:extLst>
          </p:cNvPr>
          <p:cNvSpPr txBox="1">
            <a:spLocks/>
          </p:cNvSpPr>
          <p:nvPr/>
        </p:nvSpPr>
        <p:spPr>
          <a:xfrm>
            <a:off x="3216737" y="1238236"/>
            <a:ext cx="4363968" cy="639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dirty="0">
                <a:solidFill>
                  <a:srgbClr val="F4944A"/>
                </a:solidFill>
              </a:rPr>
              <a:t>CE1</a:t>
            </a:r>
            <a:r>
              <a:rPr lang="fr-FR" sz="3600" dirty="0"/>
              <a:t>/ </a:t>
            </a:r>
            <a:r>
              <a:rPr lang="fr-FR" sz="3600" dirty="0">
                <a:solidFill>
                  <a:srgbClr val="9FC77E"/>
                </a:solidFill>
              </a:rPr>
              <a:t>CE2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ED869775-DB5E-4580-93BE-0492EF972A91}"/>
              </a:ext>
            </a:extLst>
          </p:cNvPr>
          <p:cNvSpPr txBox="1">
            <a:spLocks/>
          </p:cNvSpPr>
          <p:nvPr/>
        </p:nvSpPr>
        <p:spPr>
          <a:xfrm>
            <a:off x="3504769" y="2087548"/>
            <a:ext cx="3931920" cy="39512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tennis</a:t>
            </a:r>
          </a:p>
          <a:p>
            <a:pPr algn="ctr">
              <a:lnSpc>
                <a:spcPct val="110000"/>
              </a:lnSpc>
            </a:pP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danse</a:t>
            </a:r>
          </a:p>
          <a:p>
            <a:pPr algn="ctr">
              <a:lnSpc>
                <a:spcPct val="110000"/>
              </a:lnSpc>
            </a:pP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judo</a:t>
            </a:r>
          </a:p>
          <a:p>
            <a:pPr algn="ctr">
              <a:lnSpc>
                <a:spcPct val="110000"/>
              </a:lnSpc>
            </a:pP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gymnastique</a:t>
            </a:r>
          </a:p>
          <a:p>
            <a:pPr algn="ctr">
              <a:lnSpc>
                <a:spcPct val="110000"/>
              </a:lnSpc>
            </a:pP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basketball</a:t>
            </a:r>
            <a:r>
              <a:rPr lang="fr-FR" sz="3200"/>
              <a:t> </a:t>
            </a:r>
          </a:p>
          <a:p>
            <a:pPr algn="ctr">
              <a:lnSpc>
                <a:spcPct val="110000"/>
              </a:lnSpc>
            </a:pP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football</a:t>
            </a:r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28D68E9C-D1B3-4721-9643-09D91C982CDF}"/>
              </a:ext>
            </a:extLst>
          </p:cNvPr>
          <p:cNvSpPr txBox="1">
            <a:spLocks/>
          </p:cNvSpPr>
          <p:nvPr/>
        </p:nvSpPr>
        <p:spPr>
          <a:xfrm>
            <a:off x="3717985" y="1516578"/>
            <a:ext cx="3931920" cy="639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dirty="0">
                <a:solidFill>
                  <a:srgbClr val="F4944A"/>
                </a:solidFill>
              </a:rPr>
              <a:t>CE1</a:t>
            </a:r>
            <a:r>
              <a:rPr lang="fr-FR" sz="3600" dirty="0"/>
              <a:t> / </a:t>
            </a:r>
            <a:r>
              <a:rPr lang="fr-FR" sz="3600" dirty="0">
                <a:solidFill>
                  <a:srgbClr val="9FC77E"/>
                </a:solidFill>
              </a:rPr>
              <a:t>CE2</a:t>
            </a:r>
            <a:endParaRPr lang="fr-FR" sz="3600" dirty="0"/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386A59E2-C420-43E6-8649-2DBD39C8DA73}"/>
              </a:ext>
            </a:extLst>
          </p:cNvPr>
          <p:cNvSpPr txBox="1">
            <a:spLocks/>
          </p:cNvSpPr>
          <p:nvPr/>
        </p:nvSpPr>
        <p:spPr>
          <a:xfrm>
            <a:off x="3717985" y="2278578"/>
            <a:ext cx="3931920" cy="39512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fr-FR" sz="4000"/>
              <a:t>SPORTS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sz="3200" dirty="0"/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carotte 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courgette 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radis 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haricot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salade</a:t>
            </a:r>
            <a:endParaRPr lang="fr-FR" sz="32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armoire 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chaise 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buffet 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canapé 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bureau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légumes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Les meubles </a:t>
            </a:r>
          </a:p>
        </p:txBody>
      </p:sp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lundi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mercredi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jeudi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samedi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dimanche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rouge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vert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violet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jaune 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bleu</a:t>
            </a:r>
          </a:p>
          <a:p>
            <a:pPr algn="ctr"/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orange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757567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jours de la semaine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Les couleurs</a:t>
            </a:r>
          </a:p>
        </p:txBody>
      </p:sp>
    </p:spTree>
    <p:extLst>
      <p:ext uri="{BB962C8B-B14F-4D97-AF65-F5344CB8AC3E}">
        <p14:creationId xmlns:p14="http://schemas.microsoft.com/office/powerpoint/2010/main" val="2200009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violon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600" dirty="0">
                <a:solidFill>
                  <a:srgbClr val="292934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flute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600" dirty="0">
                <a:solidFill>
                  <a:srgbClr val="292934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piano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600" dirty="0">
                <a:solidFill>
                  <a:srgbClr val="292934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trompette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600" dirty="0">
                <a:solidFill>
                  <a:srgbClr val="292934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guitare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7746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médecin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menuisier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architecte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peintre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archéologue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3500" dirty="0">
                <a:solidFill>
                  <a:srgbClr val="2929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dentiste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8142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instruments de musique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Les métiers</a:t>
            </a:r>
          </a:p>
        </p:txBody>
      </p:sp>
    </p:spTree>
    <p:extLst>
      <p:ext uri="{BB962C8B-B14F-4D97-AF65-F5344CB8AC3E}">
        <p14:creationId xmlns:p14="http://schemas.microsoft.com/office/powerpoint/2010/main" val="40079672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159</Words>
  <Application>Microsoft Office PowerPoint</Application>
  <PresentationFormat>Grand écran</PresentationFormat>
  <Paragraphs>120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Rituels</vt:lpstr>
      <vt:lpstr>Trouve l’hyperonyme</vt:lpstr>
      <vt:lpstr>Correction</vt:lpstr>
      <vt:lpstr>Trouve l’hyperonyme</vt:lpstr>
      <vt:lpstr>Correction</vt:lpstr>
      <vt:lpstr>Trouve l’hyperonyme</vt:lpstr>
      <vt:lpstr>Correction</vt:lpstr>
      <vt:lpstr>Trouve l’hyperonyme</vt:lpstr>
      <vt:lpstr>Correction</vt:lpstr>
      <vt:lpstr>Trouve l’hyperonyme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14</cp:revision>
  <dcterms:created xsi:type="dcterms:W3CDTF">2021-07-17T07:25:24Z</dcterms:created>
  <dcterms:modified xsi:type="dcterms:W3CDTF">2022-07-15T18:05:21Z</dcterms:modified>
</cp:coreProperties>
</file>